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51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45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8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78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89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86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06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86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15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26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99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AA128-7E5F-448A-A6E2-9A7924C47F8A}" type="datetimeFigureOut">
              <a:rPr lang="it-IT" smtClean="0"/>
              <a:t>29/03/2019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AC382-94C6-4AD5-B686-74C9ABD1B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82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5041" y="780058"/>
            <a:ext cx="1616451" cy="3959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FATTORI DI INQUINAMENTO</a:t>
            </a:r>
          </a:p>
          <a:p>
            <a:endParaRPr lang="it-IT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Smog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Camion e automobili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Cave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Erosione della montagna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Industrie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Aree industriali inquinate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Aerei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Incendi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Inquinamento Acustico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Allevanti intensivi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err="1" smtClean="0"/>
              <a:t>Mangini</a:t>
            </a:r>
            <a:endParaRPr lang="it-IT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Smaltimento dei rifiuti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Discarica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Plastica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Geotermia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Fumo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0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2407342" y="780058"/>
            <a:ext cx="1646786" cy="3959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ELEMENTI INQUINANTI</a:t>
            </a:r>
          </a:p>
          <a:p>
            <a:endParaRPr lang="it-IT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CO2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Metano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Carbone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Polveri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Metalli pesanti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Piombo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Arsenico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Ferro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Arsenico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Amianto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0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4724580" y="780058"/>
            <a:ext cx="1646786" cy="1369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MATRICI IMPATTATE</a:t>
            </a:r>
          </a:p>
          <a:p>
            <a:endParaRPr lang="it-IT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Acqua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Suolo</a:t>
            </a:r>
          </a:p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735685" y="2731643"/>
            <a:ext cx="1646786" cy="12610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AMBIENTI IMPATTATI</a:t>
            </a:r>
          </a:p>
          <a:p>
            <a:endParaRPr lang="it-IT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Ambienti esterni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Ambienti interni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Ambienti lavorativi</a:t>
            </a:r>
            <a:endParaRPr lang="it-IT" sz="1200" dirty="0"/>
          </a:p>
        </p:txBody>
      </p:sp>
      <p:sp>
        <p:nvSpPr>
          <p:cNvPr id="8" name="Rettangolo 7"/>
          <p:cNvSpPr/>
          <p:nvPr/>
        </p:nvSpPr>
        <p:spPr>
          <a:xfrm>
            <a:off x="4735685" y="4537330"/>
            <a:ext cx="1646786" cy="1412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MODALITÀ DI ESPOSIZIONE</a:t>
            </a:r>
          </a:p>
          <a:p>
            <a:endParaRPr lang="it-IT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Inalazione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Ingestione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Contatto dermico</a:t>
            </a:r>
            <a:endParaRPr lang="it-IT" sz="1200" dirty="0"/>
          </a:p>
        </p:txBody>
      </p:sp>
      <p:sp>
        <p:nvSpPr>
          <p:cNvPr id="9" name="Rettangolo 8"/>
          <p:cNvSpPr/>
          <p:nvPr/>
        </p:nvSpPr>
        <p:spPr>
          <a:xfrm>
            <a:off x="7333458" y="771390"/>
            <a:ext cx="1616451" cy="59457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EFFETTI SULLA SALUTE</a:t>
            </a:r>
          </a:p>
          <a:p>
            <a:r>
              <a:rPr lang="it-IT" sz="1400" b="1" dirty="0" smtClean="0"/>
              <a:t>(</a:t>
            </a:r>
            <a:r>
              <a:rPr lang="it-IT" sz="1400" b="1" dirty="0" err="1" smtClean="0"/>
              <a:t>Causa</a:t>
            </a:r>
            <a:r>
              <a:rPr lang="it-IT" sz="1400" b="1" dirty="0" err="1" smtClean="0">
                <a:sym typeface="Wingdings" panose="05000000000000000000" pitchFamily="2" charset="2"/>
              </a:rPr>
              <a:t>Effetto</a:t>
            </a:r>
            <a:r>
              <a:rPr lang="it-IT" sz="1400" b="1" dirty="0" smtClean="0">
                <a:sym typeface="Wingdings" panose="05000000000000000000" pitchFamily="2" charset="2"/>
              </a:rPr>
              <a:t>)</a:t>
            </a:r>
          </a:p>
          <a:p>
            <a:endParaRPr lang="it-IT" sz="1400" b="1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Irritazioni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Ansia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Bulimia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Stress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Insonnia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Danneggiamento dell’udito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Malattie della pelle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Patologie respiratorie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Cirrosi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Tumori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err="1" smtClean="0">
                <a:sym typeface="Wingdings" panose="05000000000000000000" pitchFamily="2" charset="2"/>
              </a:rPr>
              <a:t>Mesoteliomia</a:t>
            </a:r>
            <a:endParaRPr lang="it-IT" sz="1200" dirty="0" smtClean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Tumori delle vie aeree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Tumore al fegato</a:t>
            </a:r>
            <a:endParaRPr lang="it-IT" sz="1200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 smtClean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Ricoveri e Mortalità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dirty="0" smtClean="0">
              <a:sym typeface="Wingdings" panose="05000000000000000000" pitchFamily="2" charset="2"/>
            </a:endParaRPr>
          </a:p>
          <a:p>
            <a:endParaRPr lang="it-IT" sz="1400" b="1" dirty="0"/>
          </a:p>
        </p:txBody>
      </p:sp>
      <p:sp>
        <p:nvSpPr>
          <p:cNvPr id="10" name="Rettangolo 9"/>
          <p:cNvSpPr/>
          <p:nvPr/>
        </p:nvSpPr>
        <p:spPr>
          <a:xfrm>
            <a:off x="165041" y="5352778"/>
            <a:ext cx="3890171" cy="1412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EFFETTI SUL CLIMA/PIANETA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Cambiamenti climatici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Riscaldamento/aumento delle temperature</a:t>
            </a:r>
            <a:endParaRPr lang="it-IT" sz="1400" b="1" dirty="0" smtClean="0"/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413648" y="1565154"/>
            <a:ext cx="926137" cy="55399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000" dirty="0" smtClean="0"/>
              <a:t>Fenomeni meteorologici</a:t>
            </a:r>
          </a:p>
          <a:p>
            <a:r>
              <a:rPr lang="it-IT" sz="1000" dirty="0" smtClean="0"/>
              <a:t>Orografia</a:t>
            </a:r>
            <a:endParaRPr lang="it-IT" sz="1000" dirty="0"/>
          </a:p>
        </p:txBody>
      </p:sp>
      <p:sp>
        <p:nvSpPr>
          <p:cNvPr id="12" name="Freccia a destra 11"/>
          <p:cNvSpPr/>
          <p:nvPr/>
        </p:nvSpPr>
        <p:spPr>
          <a:xfrm>
            <a:off x="1860400" y="2517128"/>
            <a:ext cx="468034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4133036" y="1256758"/>
            <a:ext cx="468034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5400000">
            <a:off x="5247506" y="2184880"/>
            <a:ext cx="468034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5400000">
            <a:off x="5247928" y="4016567"/>
            <a:ext cx="468034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4192555" y="6252010"/>
            <a:ext cx="3014233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Spazio-tempo</a:t>
            </a:r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6459044" y="4493269"/>
            <a:ext cx="821487" cy="1643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Effetto dipende dallo Spazio/tempo</a:t>
            </a:r>
            <a:endParaRPr lang="it-IT" sz="1000" b="1" dirty="0"/>
          </a:p>
        </p:txBody>
      </p:sp>
      <p:sp>
        <p:nvSpPr>
          <p:cNvPr id="18" name="Rettangolo 17"/>
          <p:cNvSpPr/>
          <p:nvPr/>
        </p:nvSpPr>
        <p:spPr>
          <a:xfrm>
            <a:off x="201705" y="72102"/>
            <a:ext cx="8708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Dalle sorgenti di Inquinamento ambientale agli effetti sulla salute – Classe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4ALSA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nettore 7 18"/>
          <p:cNvCxnSpPr>
            <a:stCxn id="11" idx="3"/>
          </p:cNvCxnSpPr>
          <p:nvPr/>
        </p:nvCxnSpPr>
        <p:spPr>
          <a:xfrm flipH="1">
            <a:off x="5763754" y="1842153"/>
            <a:ext cx="576031" cy="3510625"/>
          </a:xfrm>
          <a:prstGeom prst="curvedConnector4">
            <a:avLst>
              <a:gd name="adj1" fmla="val -29152"/>
              <a:gd name="adj2" fmla="val 100113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8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5041" y="780058"/>
            <a:ext cx="1616451" cy="3959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FATTORI DI INQUINAMENTO</a:t>
            </a:r>
          </a:p>
          <a:p>
            <a:endParaRPr lang="it-IT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Inquinamento dell’aria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Traffico veicolare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Industrie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Riscaldamento urbano (combustione di legna, </a:t>
            </a:r>
            <a:r>
              <a:rPr lang="it-IT" sz="1000" dirty="0" err="1" smtClean="0"/>
              <a:t>pellet</a:t>
            </a:r>
            <a:r>
              <a:rPr lang="it-IT" sz="1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Combustibili fossili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Petrolio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Inquinamento acque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Agricoltura intensiva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Inquinamento luminoso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Inquinamento acustico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Radiazioni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Radioattività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Rifiuti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Plastica e microplastica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000" dirty="0" smtClean="0"/>
              <a:t>Eternit</a:t>
            </a:r>
          </a:p>
        </p:txBody>
      </p:sp>
      <p:sp>
        <p:nvSpPr>
          <p:cNvPr id="5" name="Rettangolo 4"/>
          <p:cNvSpPr/>
          <p:nvPr/>
        </p:nvSpPr>
        <p:spPr>
          <a:xfrm>
            <a:off x="2407342" y="780058"/>
            <a:ext cx="1646786" cy="3959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ELEMENTI INQUINANTI</a:t>
            </a:r>
          </a:p>
          <a:p>
            <a:endParaRPr lang="it-IT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Carbonio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CO2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Metano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Carbone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Polveri sottili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Composti organici volatili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Metalli pesanti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Arsenico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Mercurio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Amianto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0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4724580" y="780058"/>
            <a:ext cx="1646786" cy="13694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MATRICI IMPATTATE</a:t>
            </a:r>
          </a:p>
          <a:p>
            <a:endParaRPr lang="it-IT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Terreno-suolo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Acque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Aria</a:t>
            </a:r>
          </a:p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735685" y="2731643"/>
            <a:ext cx="1646786" cy="12610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AMBIENTI IMPATTATI</a:t>
            </a:r>
          </a:p>
          <a:p>
            <a:endParaRPr lang="it-IT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Ambienti esterni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Ambienti interni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Ambienti lavorativi</a:t>
            </a:r>
            <a:endParaRPr lang="it-IT" sz="1200" dirty="0"/>
          </a:p>
        </p:txBody>
      </p:sp>
      <p:sp>
        <p:nvSpPr>
          <p:cNvPr id="8" name="Rettangolo 7"/>
          <p:cNvSpPr/>
          <p:nvPr/>
        </p:nvSpPr>
        <p:spPr>
          <a:xfrm>
            <a:off x="4735685" y="4537330"/>
            <a:ext cx="1646786" cy="1412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MODALITÀ DI ESPOSIZIONE</a:t>
            </a:r>
          </a:p>
          <a:p>
            <a:endParaRPr lang="it-IT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Inalazione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Ingestione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Contatto</a:t>
            </a:r>
            <a:endParaRPr lang="it-IT" sz="1200" dirty="0"/>
          </a:p>
        </p:txBody>
      </p:sp>
      <p:sp>
        <p:nvSpPr>
          <p:cNvPr id="9" name="Rettangolo 8"/>
          <p:cNvSpPr/>
          <p:nvPr/>
        </p:nvSpPr>
        <p:spPr>
          <a:xfrm>
            <a:off x="7333458" y="771390"/>
            <a:ext cx="1616451" cy="59457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EFFETTI SULLA SALUTE</a:t>
            </a:r>
          </a:p>
          <a:p>
            <a:r>
              <a:rPr lang="it-IT" sz="1400" b="1" dirty="0" smtClean="0"/>
              <a:t>(</a:t>
            </a:r>
            <a:r>
              <a:rPr lang="it-IT" sz="1400" b="1" dirty="0" err="1" smtClean="0"/>
              <a:t>Causa</a:t>
            </a:r>
            <a:r>
              <a:rPr lang="it-IT" sz="1400" b="1" dirty="0" err="1" smtClean="0">
                <a:sym typeface="Wingdings" panose="05000000000000000000" pitchFamily="2" charset="2"/>
              </a:rPr>
              <a:t>Effetto</a:t>
            </a:r>
            <a:r>
              <a:rPr lang="it-IT" sz="1400" b="1" dirty="0" smtClean="0">
                <a:sym typeface="Wingdings" panose="05000000000000000000" pitchFamily="2" charset="2"/>
              </a:rPr>
              <a:t>)</a:t>
            </a:r>
          </a:p>
          <a:p>
            <a:endParaRPr lang="it-IT" sz="1400" b="1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Intossicazioni</a:t>
            </a:r>
            <a:endParaRPr lang="it-IT" sz="1200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Nausea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Mal di testa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Disturbi del sonno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Memoria e problemi di attenzione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Ipertensione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Stress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Ricoveri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Effetti acuti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Effetti cronici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Malattie del sangue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Problemi cardiaci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Effetti sulla gravidanza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Effetti sulla riproduzione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Effetti dipendenti dal sesso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Malattie cardiache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Malattie respiratorie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Tumori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Tumore al polmone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 smtClean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sym typeface="Wingdings" panose="05000000000000000000" pitchFamily="2" charset="2"/>
              </a:rPr>
              <a:t>Aumento Mortalità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dirty="0" smtClean="0">
              <a:sym typeface="Wingdings" panose="05000000000000000000" pitchFamily="2" charset="2"/>
            </a:endParaRPr>
          </a:p>
          <a:p>
            <a:endParaRPr lang="it-IT" sz="1400" b="1" dirty="0"/>
          </a:p>
        </p:txBody>
      </p:sp>
      <p:sp>
        <p:nvSpPr>
          <p:cNvPr id="10" name="Rettangolo 9"/>
          <p:cNvSpPr/>
          <p:nvPr/>
        </p:nvSpPr>
        <p:spPr>
          <a:xfrm>
            <a:off x="165041" y="5352778"/>
            <a:ext cx="3890171" cy="1412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400" b="1" dirty="0" smtClean="0"/>
              <a:t>EFFETTI SUL CLIMA/PIANETA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Cambiamenti climatici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Riscaldamento Globale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Scioglimento dei ghiacciai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Aumento delle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 smtClean="0"/>
              <a:t>Buco dell’ozono</a:t>
            </a:r>
          </a:p>
          <a:p>
            <a:endParaRPr lang="it-IT" sz="1400" b="1" dirty="0" smtClean="0"/>
          </a:p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547494" y="1779834"/>
            <a:ext cx="737702" cy="3077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400" dirty="0" smtClean="0"/>
              <a:t>Animali</a:t>
            </a:r>
            <a:endParaRPr lang="it-IT" sz="1400" dirty="0"/>
          </a:p>
        </p:txBody>
      </p:sp>
      <p:sp>
        <p:nvSpPr>
          <p:cNvPr id="12" name="Freccia a destra 11"/>
          <p:cNvSpPr/>
          <p:nvPr/>
        </p:nvSpPr>
        <p:spPr>
          <a:xfrm>
            <a:off x="1860400" y="2517128"/>
            <a:ext cx="468034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4133036" y="1256758"/>
            <a:ext cx="468034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5400000">
            <a:off x="5247506" y="2184880"/>
            <a:ext cx="468034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5400000">
            <a:off x="5247928" y="4016567"/>
            <a:ext cx="468034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4192555" y="6252010"/>
            <a:ext cx="3014233" cy="485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Spazio-tempo</a:t>
            </a:r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6459044" y="4957695"/>
            <a:ext cx="821487" cy="6377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 smtClean="0"/>
              <a:t>Spazio-tempo</a:t>
            </a:r>
            <a:endParaRPr lang="it-IT" sz="1000" b="1" dirty="0"/>
          </a:p>
        </p:txBody>
      </p:sp>
      <p:sp>
        <p:nvSpPr>
          <p:cNvPr id="18" name="Rettangolo 17"/>
          <p:cNvSpPr/>
          <p:nvPr/>
        </p:nvSpPr>
        <p:spPr>
          <a:xfrm>
            <a:off x="201705" y="72102"/>
            <a:ext cx="8708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Dalle sorgenti di Inquinamento ambientale agli effetti sulla salute – Classe 4BLSA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Connettore 7 30"/>
          <p:cNvCxnSpPr/>
          <p:nvPr/>
        </p:nvCxnSpPr>
        <p:spPr>
          <a:xfrm flipH="1">
            <a:off x="5766530" y="1920722"/>
            <a:ext cx="508061" cy="3587346"/>
          </a:xfrm>
          <a:prstGeom prst="curvedConnector4">
            <a:avLst>
              <a:gd name="adj1" fmla="val -41583"/>
              <a:gd name="adj2" fmla="val 100467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904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278</Words>
  <Application>Microsoft Office PowerPoint</Application>
  <PresentationFormat>Presentazione su schermo (4:3)</PresentationFormat>
  <Paragraphs>154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Fabrizio Minichilli</dc:creator>
  <cp:lastModifiedBy>Fabrizio Minichilli</cp:lastModifiedBy>
  <cp:revision>12</cp:revision>
  <dcterms:created xsi:type="dcterms:W3CDTF">2019-03-29T08:44:16Z</dcterms:created>
  <dcterms:modified xsi:type="dcterms:W3CDTF">2019-03-29T13:09:25Z</dcterms:modified>
</cp:coreProperties>
</file>